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80D4-7CBC-4FED-865E-229BCA132FE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D803-9E2A-4275-B178-80ADF3CC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2286000"/>
            <a:ext cx="4648200" cy="1600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Old English Text MT" pitchFamily="66" charset="0"/>
              </a:rPr>
              <a:t>Once Upon a Christmas</a:t>
            </a:r>
            <a:endParaRPr lang="en-US" sz="5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Old English Text MT" pitchFamily="66" charset="0"/>
              </a:rPr>
              <a:t>Go Tell it on the Mountain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Go tell it on the mountain!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Over the hills and everywhere!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Go tell it on the mountain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That Jesus Christ is born!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Old English Text MT" pitchFamily="66" charset="0"/>
              </a:rPr>
              <a:t>Go Tell it on the Mountain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While shepherds kept their watching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Over silent flocks by night,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Behold! Throughout the heavens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There shown a holy light!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Old English Text MT" pitchFamily="66" charset="0"/>
              </a:rPr>
              <a:t>Go Tell it on the Mountain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Go tell it on the mountain!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Over the hills and everywhere!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Go tell it on the mountain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That Jesus Christ is born!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4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Jesus Lo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omCasual BT" pitchFamily="66" charset="0"/>
              </a:rPr>
              <a:t>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es Me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Jesus loves me this I know,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For the Bible tells me so.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shed His blood on the cross of Calvary.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shed His blood on the cross of Calvary.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There He gave His life for me.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Old English Text MT" pitchFamily="66" charset="0"/>
              </a:rPr>
              <a:t>Joy to the World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Joy to the world the Lord is come!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Let earth receive her king!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Let every heart prepare him room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heaven and nature sing,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heaven and nature sing,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heaven and nature sing!</a:t>
            </a:r>
          </a:p>
        </p:txBody>
      </p:sp>
    </p:spTree>
    <p:extLst>
      <p:ext uri="{BB962C8B-B14F-4D97-AF65-F5344CB8AC3E}">
        <p14:creationId xmlns:p14="http://schemas.microsoft.com/office/powerpoint/2010/main" val="30846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Old English Text MT" pitchFamily="66" charset="0"/>
              </a:rPr>
              <a:t>Joy to the World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rules the world with truth and grace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makes the nations prove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glories of His righteousness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wonders of His love,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wonders of His love,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wonders, wonders of His love!</a:t>
            </a:r>
          </a:p>
        </p:txBody>
      </p:sp>
    </p:spTree>
    <p:extLst>
      <p:ext uri="{BB962C8B-B14F-4D97-AF65-F5344CB8AC3E}">
        <p14:creationId xmlns:p14="http://schemas.microsoft.com/office/powerpoint/2010/main" val="204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371600"/>
            <a:ext cx="5029200" cy="267017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Merry Christmas!</a:t>
            </a:r>
            <a:endParaRPr lang="en-US" sz="7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0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Ding Dong Merrily on High</a:t>
            </a:r>
            <a:endParaRPr lang="en-US" sz="4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Ding dong merrily on high,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In Heaven the bells are ringing!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Ding dong verily the sky,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Is riven with angels singing!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Gloria!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 </a:t>
            </a:r>
            <a:endParaRPr lang="en-US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Hosanna in the highest!</a:t>
            </a:r>
          </a:p>
        </p:txBody>
      </p:sp>
    </p:spTree>
    <p:extLst>
      <p:ext uri="{BB962C8B-B14F-4D97-AF65-F5344CB8AC3E}">
        <p14:creationId xmlns:p14="http://schemas.microsoft.com/office/powerpoint/2010/main" val="19644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The Virgin Mary had a Baby Boy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virgin Mary had a baby boy,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virgin Mary had a baby boy,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virgin Mary had a baby boy,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they said that His name was,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JESUS!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The Virgin Mary had a Baby Boy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glorious kingdom!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glorious kingdom!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Oh yes, believer! Oh yes, believer!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glorious kingdom!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The Virgin Mary had a Baby Boy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angel sang when the baby was born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angel sang when the baby was born,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The angel sang when the baby was born,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And they said that His name was,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JESUS!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The Virgin Mary had a Baby Boy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glorious kingdom!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glorious kingdom!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Oh yes, believer! Oh yes, believer!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ericana BT" pitchFamily="18" charset="0"/>
              </a:rPr>
              <a:t>He come from the glorious kingdom!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ericana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461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Once Upon a Christmas</vt:lpstr>
      <vt:lpstr>PowerPoint Presentation</vt:lpstr>
      <vt:lpstr>Ding Dong Merrily on High</vt:lpstr>
      <vt:lpstr>PowerPoint Presentation</vt:lpstr>
      <vt:lpstr>The Virgin Mary had a Baby Boy</vt:lpstr>
      <vt:lpstr>The Virgin Mary had a Baby Boy</vt:lpstr>
      <vt:lpstr>The Virgin Mary had a Baby Boy</vt:lpstr>
      <vt:lpstr>The Virgin Mary had a Baby Boy</vt:lpstr>
      <vt:lpstr>PowerPoint Presentation</vt:lpstr>
      <vt:lpstr>Go Tell it on the Mountain</vt:lpstr>
      <vt:lpstr>Go Tell it on the Mountain</vt:lpstr>
      <vt:lpstr>Go Tell it on the Mountain</vt:lpstr>
      <vt:lpstr>PowerPoint Presentation</vt:lpstr>
      <vt:lpstr>Jesus Loves Me</vt:lpstr>
      <vt:lpstr>PowerPoint Presentation</vt:lpstr>
      <vt:lpstr>Joy to the World</vt:lpstr>
      <vt:lpstr>Joy to the World</vt:lpstr>
      <vt:lpstr>Merry Christmas!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Upon a Christmas</dc:title>
  <dc:creator>tbc</dc:creator>
  <cp:lastModifiedBy>tbc</cp:lastModifiedBy>
  <cp:revision>5</cp:revision>
  <dcterms:created xsi:type="dcterms:W3CDTF">2015-12-13T21:35:46Z</dcterms:created>
  <dcterms:modified xsi:type="dcterms:W3CDTF">2015-12-13T22:05:12Z</dcterms:modified>
</cp:coreProperties>
</file>