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82" autoAdjust="0"/>
    <p:restoredTop sz="94453" autoAdjust="0"/>
  </p:normalViewPr>
  <p:slideViewPr>
    <p:cSldViewPr>
      <p:cViewPr varScale="1">
        <p:scale>
          <a:sx n="81" d="100"/>
          <a:sy n="81" d="100"/>
        </p:scale>
        <p:origin x="-10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0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040A7-8C85-4040-8015-942A952062F4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3CF39-0E7D-4D33-A05C-F97A40293A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3CF39-0E7D-4D33-A05C-F97A40293A3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AC8B2-09BD-440B-873E-773A7FFE50E2}" type="datetimeFigureOut">
              <a:rPr lang="en-US" smtClean="0"/>
              <a:pPr/>
              <a:t>6/1/2016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C242-2022-4A3C-8151-5BA3FAA52B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HAITIANS HELPING HAITIANS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Church in Haiti Needs Your Help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Roche-a-Bateau Church Needs Help to Finish Structure - 2016</a:t>
            </a:r>
            <a:endParaRPr lang="en-US" dirty="0"/>
          </a:p>
        </p:txBody>
      </p:sp>
      <p:pic>
        <p:nvPicPr>
          <p:cNvPr id="4" name="Content Placeholder 3" descr="IMG_0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8153400" cy="51204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 </a:t>
            </a:r>
            <a:r>
              <a:rPr lang="en-US" dirty="0" err="1" smtClean="0"/>
              <a:t>Mercieux</a:t>
            </a: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from Right</a:t>
            </a:r>
            <a:endParaRPr lang="en-US" dirty="0"/>
          </a:p>
        </p:txBody>
      </p:sp>
      <p:pic>
        <p:nvPicPr>
          <p:cNvPr id="4" name="Content Placeholder 3" descr="IMG_0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Prayer &amp; Fasting - Prayer for Healing</a:t>
            </a:r>
            <a:endParaRPr lang="en-US" dirty="0"/>
          </a:p>
        </p:txBody>
      </p:sp>
      <p:pic>
        <p:nvPicPr>
          <p:cNvPr id="4" name="Content Placeholder 3" descr="IMG_0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867537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8839200" cy="61722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991" y="381000"/>
            <a:ext cx="8361009" cy="6019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782" y="838200"/>
            <a:ext cx="8945217" cy="5715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800" y="304800"/>
            <a:ext cx="8331200" cy="62484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on Roof</a:t>
            </a:r>
            <a:endParaRPr lang="en-US" dirty="0"/>
          </a:p>
        </p:txBody>
      </p:sp>
      <p:pic>
        <p:nvPicPr>
          <p:cNvPr id="4" name="Content Placeholder 3" descr="IMG_0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6979708" cy="52347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 Front of Church</a:t>
            </a:r>
            <a:endParaRPr lang="en-US" dirty="0"/>
          </a:p>
        </p:txBody>
      </p:sp>
      <p:pic>
        <p:nvPicPr>
          <p:cNvPr id="4" name="Content Placeholder 3" descr="IMG_06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85801" y="1524000"/>
            <a:ext cx="6903508" cy="51776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02511" y="304800"/>
            <a:ext cx="8712889" cy="61722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Assembly of Redeemed of Jesus Christ Ka-Houck - 2014</a:t>
            </a:r>
            <a:endParaRPr lang="en-US" dirty="0"/>
          </a:p>
        </p:txBody>
      </p:sp>
      <p:pic>
        <p:nvPicPr>
          <p:cNvPr id="4" name="Content Placeholder 3" descr="scan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19516"/>
            <a:ext cx="8153400" cy="526228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Tarp to Finish Roof</a:t>
            </a:r>
            <a:endParaRPr lang="en-US" dirty="0"/>
          </a:p>
        </p:txBody>
      </p:sp>
      <p:pic>
        <p:nvPicPr>
          <p:cNvPr id="4" name="Content Placeholder 3" descr="IMG_06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Church Plant – </a:t>
            </a:r>
            <a:r>
              <a:rPr lang="en-US" dirty="0" err="1" smtClean="0"/>
              <a:t>Chantel</a:t>
            </a:r>
            <a:endParaRPr lang="en-US" dirty="0"/>
          </a:p>
        </p:txBody>
      </p:sp>
      <p:pic>
        <p:nvPicPr>
          <p:cNvPr id="4" name="Content Placeholder 3" descr="IMG_0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1292" y="1447800"/>
            <a:ext cx="7132108" cy="53490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2016 - We Contribute 3 Pews</a:t>
            </a:r>
            <a:endParaRPr lang="en-US" dirty="0"/>
          </a:p>
        </p:txBody>
      </p:sp>
      <p:pic>
        <p:nvPicPr>
          <p:cNvPr id="4" name="Content Placeholder 3" descr="IMG_049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807509" y="1524000"/>
            <a:ext cx="7422091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 </a:t>
            </a:r>
            <a:r>
              <a:rPr lang="en-US" dirty="0" err="1" smtClean="0"/>
              <a:t>Oles</a:t>
            </a:r>
            <a:endParaRPr lang="en-US" dirty="0"/>
          </a:p>
        </p:txBody>
      </p:sp>
      <p:pic>
        <p:nvPicPr>
          <p:cNvPr id="4" name="Content Placeholder 3" descr="IMG_0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692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– Another church Plant in </a:t>
            </a:r>
            <a:r>
              <a:rPr lang="en-US" dirty="0" err="1" smtClean="0"/>
              <a:t>Chantel</a:t>
            </a:r>
            <a:r>
              <a:rPr lang="en-US" dirty="0" smtClean="0"/>
              <a:t> – Pastor St. Jean</a:t>
            </a:r>
            <a:endParaRPr lang="en-US" dirty="0"/>
          </a:p>
        </p:txBody>
      </p:sp>
      <p:pic>
        <p:nvPicPr>
          <p:cNvPr id="4" name="Content Placeholder 3" descr="IMG_0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489869"/>
            <a:ext cx="7391400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– Church Plant in Beaumont near </a:t>
            </a:r>
            <a:r>
              <a:rPr lang="en-US" dirty="0" err="1" smtClean="0"/>
              <a:t>Jeremie</a:t>
            </a:r>
            <a:endParaRPr lang="en-US" dirty="0"/>
          </a:p>
        </p:txBody>
      </p:sp>
      <p:pic>
        <p:nvPicPr>
          <p:cNvPr id="4" name="Content Placeholder 3" descr="IMG_0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They are So Happy to Have a Church in Their Area</a:t>
            </a:r>
            <a:endParaRPr lang="en-US" dirty="0"/>
          </a:p>
        </p:txBody>
      </p:sp>
      <p:pic>
        <p:nvPicPr>
          <p:cNvPr id="4" name="Content Placeholder 3" descr="IMG_0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1292" y="1447800"/>
            <a:ext cx="7132108" cy="53490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 Richmond</a:t>
            </a:r>
            <a:endParaRPr lang="en-US" dirty="0"/>
          </a:p>
        </p:txBody>
      </p:sp>
      <p:pic>
        <p:nvPicPr>
          <p:cNvPr id="4" name="Content Placeholder 3" descr="IMG_04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69137" y="2117064"/>
            <a:ext cx="5354108" cy="40155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Beaumont – Outside Church Structure</a:t>
            </a:r>
            <a:endParaRPr lang="en-US" dirty="0"/>
          </a:p>
        </p:txBody>
      </p:sp>
      <p:pic>
        <p:nvPicPr>
          <p:cNvPr id="4" name="Content Placeholder 3" descr="IMG_0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Wesleyan Church – On Main Road</a:t>
            </a:r>
            <a:endParaRPr lang="en-US" dirty="0"/>
          </a:p>
        </p:txBody>
      </p:sp>
      <p:pic>
        <p:nvPicPr>
          <p:cNvPr id="4" name="Content Placeholder 3" descr="IMG_0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52454" y="2185854"/>
            <a:ext cx="5252509" cy="393938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Front of Church</a:t>
            </a:r>
            <a:endParaRPr lang="en-US" dirty="0"/>
          </a:p>
        </p:txBody>
      </p:sp>
      <p:pic>
        <p:nvPicPr>
          <p:cNvPr id="6" name="Content Placeholder 5" descr="sc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1964" y="1524000"/>
            <a:ext cx="3528884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Church Needs Paint and a New Roof</a:t>
            </a:r>
            <a:endParaRPr lang="en-US" dirty="0"/>
          </a:p>
        </p:txBody>
      </p:sp>
      <p:pic>
        <p:nvPicPr>
          <p:cNvPr id="4" name="Content Placeholder 3" descr="IMG_0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– Crusade Church – Finished Inside; Outside Needs Cement Work</a:t>
            </a:r>
            <a:endParaRPr lang="en-US" dirty="0"/>
          </a:p>
        </p:txBody>
      </p:sp>
      <p:pic>
        <p:nvPicPr>
          <p:cNvPr id="4" name="Content Placeholder 3" descr="IMG_0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– </a:t>
            </a:r>
            <a:r>
              <a:rPr lang="en-US" dirty="0" err="1" smtClean="0"/>
              <a:t>Fonds</a:t>
            </a:r>
            <a:r>
              <a:rPr lang="en-US" dirty="0" smtClean="0"/>
              <a:t> des </a:t>
            </a:r>
            <a:r>
              <a:rPr lang="en-US" dirty="0" err="1" smtClean="0"/>
              <a:t>Bleau</a:t>
            </a:r>
            <a:r>
              <a:rPr lang="en-US" dirty="0" smtClean="0"/>
              <a:t> Church Needs Roof and Structural Repair</a:t>
            </a:r>
            <a:endParaRPr lang="en-US" dirty="0"/>
          </a:p>
        </p:txBody>
      </p:sp>
      <p:pic>
        <p:nvPicPr>
          <p:cNvPr id="4" name="Content Placeholder 3" descr="IMG_02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/>
              <a:t>Pastor </a:t>
            </a:r>
            <a:r>
              <a:rPr lang="en-US" dirty="0" err="1" smtClean="0"/>
              <a:t>Labodie</a:t>
            </a:r>
            <a:endParaRPr lang="en-US" dirty="0"/>
          </a:p>
        </p:txBody>
      </p:sp>
      <p:pic>
        <p:nvPicPr>
          <p:cNvPr id="4" name="Content Placeholder 3" descr="IMG_0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824817" cy="58674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East of </a:t>
            </a:r>
            <a:r>
              <a:rPr lang="en-US" dirty="0" err="1" smtClean="0"/>
              <a:t>Fonds</a:t>
            </a:r>
            <a:r>
              <a:rPr lang="en-US" dirty="0" smtClean="0"/>
              <a:t> des </a:t>
            </a:r>
            <a:r>
              <a:rPr lang="en-US" dirty="0" err="1" smtClean="0"/>
              <a:t>Bleau</a:t>
            </a:r>
            <a:endParaRPr lang="en-US" dirty="0"/>
          </a:p>
        </p:txBody>
      </p:sp>
      <p:pic>
        <p:nvPicPr>
          <p:cNvPr id="4" name="Content Placeholder 3" descr="IMG_0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8265" y="1524000"/>
            <a:ext cx="3942535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16712" y="1250289"/>
            <a:ext cx="6344710" cy="475853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Pastor and Church Leaders Want Help to Finish Church</a:t>
            </a:r>
            <a:endParaRPr lang="en-US" dirty="0"/>
          </a:p>
        </p:txBody>
      </p:sp>
      <p:pic>
        <p:nvPicPr>
          <p:cNvPr id="4" name="Content Placeholder 3" descr="IMG_0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5724" y="1524000"/>
            <a:ext cx="4294762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– Camp Perrin Mountain Church</a:t>
            </a:r>
            <a:endParaRPr lang="en-US" dirty="0"/>
          </a:p>
        </p:txBody>
      </p:sp>
      <p:pic>
        <p:nvPicPr>
          <p:cNvPr id="4" name="Content Placeholder 3" descr="IMG_0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25 Members Go on Evangelism With Us</a:t>
            </a:r>
            <a:endParaRPr lang="en-US" dirty="0"/>
          </a:p>
        </p:txBody>
      </p:sp>
      <p:pic>
        <p:nvPicPr>
          <p:cNvPr id="4" name="Content Placeholder 3" descr="IMG_05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Give Instruction in Evangelism</a:t>
            </a:r>
            <a:endParaRPr lang="en-US" dirty="0"/>
          </a:p>
        </p:txBody>
      </p:sp>
      <p:pic>
        <p:nvPicPr>
          <p:cNvPr id="4" name="Content Placeholder 3" descr="IMG_056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 Prince</a:t>
            </a:r>
            <a:endParaRPr lang="en-US" dirty="0"/>
          </a:p>
        </p:txBody>
      </p:sp>
      <p:pic>
        <p:nvPicPr>
          <p:cNvPr id="5" name="Content Placeholder 4" descr="scan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48474" y="1524000"/>
            <a:ext cx="3552567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Rained Out – So Had Prayer for Healing</a:t>
            </a:r>
            <a:endParaRPr lang="en-US" dirty="0"/>
          </a:p>
        </p:txBody>
      </p:sp>
      <p:pic>
        <p:nvPicPr>
          <p:cNvPr id="4" name="Content Placeholder 3" descr="IMG_06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026400" cy="6019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84200" y="381000"/>
            <a:ext cx="8026400" cy="6019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4200" y="381000"/>
            <a:ext cx="8026400" cy="6019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026400" cy="6019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2016 - Bethel Haiti Team Put Roof on Church for </a:t>
            </a:r>
            <a:r>
              <a:rPr lang="en-US" dirty="0" err="1" smtClean="0"/>
              <a:t>Maxon</a:t>
            </a:r>
            <a:r>
              <a:rPr lang="en-US" dirty="0" smtClean="0"/>
              <a:t> - Testimonies</a:t>
            </a:r>
            <a:endParaRPr lang="en-US" dirty="0"/>
          </a:p>
        </p:txBody>
      </p:sp>
      <p:pic>
        <p:nvPicPr>
          <p:cNvPr id="4" name="Content Placeholder 3" descr="IMG_04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066800" y="1524000"/>
            <a:ext cx="7055909" cy="529193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2015 - Pastor Colbert &amp; Leaders – </a:t>
            </a:r>
            <a:r>
              <a:rPr lang="en-US" dirty="0" err="1" smtClean="0"/>
              <a:t>Beraud</a:t>
            </a:r>
            <a:r>
              <a:rPr lang="en-US" dirty="0" smtClean="0"/>
              <a:t> Church of God </a:t>
            </a:r>
            <a:endParaRPr lang="en-US" dirty="0"/>
          </a:p>
        </p:txBody>
      </p:sp>
      <p:pic>
        <p:nvPicPr>
          <p:cNvPr id="4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47800"/>
            <a:ext cx="7947302" cy="5334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– Pastor Colbert – Finish Foundation for Church Building</a:t>
            </a:r>
            <a:endParaRPr lang="en-US" dirty="0"/>
          </a:p>
        </p:txBody>
      </p:sp>
      <p:pic>
        <p:nvPicPr>
          <p:cNvPr id="4" name="Content Placeholder 3" descr="scan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321" y="1485535"/>
            <a:ext cx="7891079" cy="529626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Made for Church Building</a:t>
            </a:r>
            <a:endParaRPr lang="en-US" dirty="0"/>
          </a:p>
        </p:txBody>
      </p:sp>
      <p:pic>
        <p:nvPicPr>
          <p:cNvPr id="4" name="Content Placeholder 3" descr="IMG_04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990600" y="1524000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– The Walls are Up – Need Roof</a:t>
            </a:r>
            <a:endParaRPr lang="en-US" dirty="0"/>
          </a:p>
        </p:txBody>
      </p:sp>
      <p:pic>
        <p:nvPicPr>
          <p:cNvPr id="4" name="Content Placeholder 3" descr="IMG_06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868892" y="1447800"/>
            <a:ext cx="7132108" cy="53490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2015 - Finished Outside of Church</a:t>
            </a:r>
            <a:endParaRPr lang="en-US" dirty="0"/>
          </a:p>
        </p:txBody>
      </p:sp>
      <p:pic>
        <p:nvPicPr>
          <p:cNvPr id="4" name="Content Placeholder 3" descr="IMG_0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08918"/>
            <a:ext cx="7620000" cy="51435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Rooms for Visiting Missionaries in Back of </a:t>
            </a:r>
            <a:r>
              <a:rPr lang="en-US" dirty="0" err="1" smtClean="0"/>
              <a:t>Beraud</a:t>
            </a:r>
            <a:r>
              <a:rPr lang="en-US" dirty="0" smtClean="0"/>
              <a:t> Church of God</a:t>
            </a:r>
            <a:endParaRPr lang="en-US" dirty="0"/>
          </a:p>
        </p:txBody>
      </p:sp>
      <p:pic>
        <p:nvPicPr>
          <p:cNvPr id="4" name="Content Placeholder 3" descr="IMG_0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10437" y="2185855"/>
            <a:ext cx="5252508" cy="39393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Church in St Jean Area Needs Bigger Building for Church &amp; School </a:t>
            </a:r>
            <a:endParaRPr lang="en-US" dirty="0"/>
          </a:p>
        </p:txBody>
      </p:sp>
      <p:pic>
        <p:nvPicPr>
          <p:cNvPr id="4" name="Content Placeholder 3" descr="IMG_019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is Next to Site of New High School; Pastor </a:t>
            </a:r>
            <a:r>
              <a:rPr lang="en-US" dirty="0" err="1" smtClean="0"/>
              <a:t>Lamarr’s</a:t>
            </a:r>
            <a:r>
              <a:rPr lang="en-US" dirty="0" smtClean="0"/>
              <a:t> Wedding </a:t>
            </a:r>
            <a:endParaRPr lang="en-US" dirty="0"/>
          </a:p>
        </p:txBody>
      </p:sp>
      <p:pic>
        <p:nvPicPr>
          <p:cNvPr id="4" name="Content Placeholder 3" descr="IMG_024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143000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Baptist Church of </a:t>
            </a:r>
            <a:r>
              <a:rPr lang="en-US" dirty="0" err="1" smtClean="0"/>
              <a:t>Labie</a:t>
            </a:r>
            <a:r>
              <a:rPr lang="en-US" dirty="0" smtClean="0"/>
              <a:t> – Next Road </a:t>
            </a:r>
            <a:endParaRPr lang="en-US" dirty="0"/>
          </a:p>
        </p:txBody>
      </p:sp>
      <p:pic>
        <p:nvPicPr>
          <p:cNvPr id="4" name="Content Placeholder 3" descr="IMG_025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021292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7924800" cy="59436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Needs Help to Build Church on  Foundation </a:t>
            </a:r>
            <a:endParaRPr lang="en-US" dirty="0"/>
          </a:p>
        </p:txBody>
      </p:sp>
      <p:pic>
        <p:nvPicPr>
          <p:cNvPr id="4" name="Content Placeholder 3" descr="IMG_0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2016 - Nazarene Church in Overhang of Member’s Home</a:t>
            </a:r>
            <a:endParaRPr lang="en-US" dirty="0"/>
          </a:p>
        </p:txBody>
      </p:sp>
      <p:pic>
        <p:nvPicPr>
          <p:cNvPr id="4" name="Content Placeholder 3" descr="IMG_0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Need Help to Build Church.</a:t>
            </a:r>
            <a:endParaRPr lang="en-US" dirty="0"/>
          </a:p>
        </p:txBody>
      </p:sp>
      <p:pic>
        <p:nvPicPr>
          <p:cNvPr id="4" name="Content Placeholder 3" descr="IMG_0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Pastor Mathieu at Site of Proposed Nazarene Church</a:t>
            </a:r>
            <a:endParaRPr lang="en-US" dirty="0"/>
          </a:p>
        </p:txBody>
      </p:sp>
      <p:pic>
        <p:nvPicPr>
          <p:cNvPr id="4" name="Content Placeholder 3" descr="IMG_06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l="13057"/>
          <a:stretch>
            <a:fillRect/>
          </a:stretch>
        </p:blipFill>
        <p:spPr>
          <a:xfrm rot="5400000">
            <a:off x="1812094" y="1884898"/>
            <a:ext cx="5254404" cy="453260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 Building Across the River</a:t>
            </a:r>
            <a:endParaRPr lang="en-US" dirty="0"/>
          </a:p>
        </p:txBody>
      </p:sp>
      <p:pic>
        <p:nvPicPr>
          <p:cNvPr id="4" name="Content Placeholder 3" descr="IMG_0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– Church  Paint Project</a:t>
            </a:r>
            <a:endParaRPr lang="en-US" dirty="0"/>
          </a:p>
        </p:txBody>
      </p:sp>
      <p:pic>
        <p:nvPicPr>
          <p:cNvPr id="4" name="Content Placeholder 3" descr="IMG_0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89869"/>
            <a:ext cx="7696200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Great Disrepair</a:t>
            </a:r>
            <a:endParaRPr lang="en-US" dirty="0"/>
          </a:p>
        </p:txBody>
      </p:sp>
      <p:pic>
        <p:nvPicPr>
          <p:cNvPr id="4" name="Content Placeholder 3" descr="IMG_0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Congregation – Not able to do Repair </a:t>
            </a:r>
            <a:endParaRPr lang="en-US" dirty="0"/>
          </a:p>
        </p:txBody>
      </p:sp>
      <p:pic>
        <p:nvPicPr>
          <p:cNvPr id="4" name="Content Placeholder 3" descr="IMG_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092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Just Down the Road from This Church</a:t>
            </a:r>
            <a:endParaRPr lang="en-US" dirty="0"/>
          </a:p>
        </p:txBody>
      </p:sp>
      <p:pic>
        <p:nvPicPr>
          <p:cNvPr id="4" name="Content Placeholder 3" descr="IMG_0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Church in </a:t>
            </a:r>
            <a:r>
              <a:rPr lang="en-US" dirty="0" err="1" smtClean="0"/>
              <a:t>Platon</a:t>
            </a:r>
            <a:r>
              <a:rPr lang="en-US" dirty="0" smtClean="0"/>
              <a:t> – Turning From Error in Doctrine Needed Instruction</a:t>
            </a:r>
            <a:endParaRPr lang="en-US" dirty="0"/>
          </a:p>
        </p:txBody>
      </p:sp>
      <p:pic>
        <p:nvPicPr>
          <p:cNvPr id="4" name="Content Placeholder 3" descr="IMG_05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5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13292" y="304800"/>
            <a:ext cx="8173508" cy="61301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Providing Instruction in Small Church in Les </a:t>
            </a:r>
            <a:r>
              <a:rPr lang="en-US" dirty="0" err="1" smtClean="0"/>
              <a:t>Anglais</a:t>
            </a:r>
            <a:endParaRPr lang="en-US" dirty="0"/>
          </a:p>
        </p:txBody>
      </p:sp>
      <p:pic>
        <p:nvPicPr>
          <p:cNvPr id="4" name="Content Placeholder 3" descr="IMG_0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47800"/>
            <a:ext cx="7086600" cy="53149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Haitians Accepting Christ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latin typeface="Algerian" pitchFamily="82" charset="0"/>
            </a:endParaRPr>
          </a:p>
          <a:p>
            <a:r>
              <a:rPr lang="en-US" dirty="0" err="1" smtClean="0">
                <a:latin typeface="Algerian" pitchFamily="82" charset="0"/>
              </a:rPr>
              <a:t>Mak</a:t>
            </a:r>
            <a:r>
              <a:rPr lang="en-US" dirty="0" smtClean="0">
                <a:latin typeface="Algerian" pitchFamily="82" charset="0"/>
              </a:rPr>
              <a:t> 16:15              </a:t>
            </a:r>
          </a:p>
          <a:p>
            <a:endParaRPr lang="en-US" dirty="0" smtClean="0">
              <a:latin typeface="Algerian" pitchFamily="82" charset="0"/>
            </a:endParaRPr>
          </a:p>
          <a:p>
            <a:r>
              <a:rPr lang="en-US" dirty="0" smtClean="0">
                <a:latin typeface="Algerian" pitchFamily="82" charset="0"/>
              </a:rPr>
              <a:t>ale   </a:t>
            </a:r>
            <a:r>
              <a:rPr lang="en-US" dirty="0" err="1" smtClean="0">
                <a:latin typeface="Algerian" pitchFamily="82" charset="0"/>
              </a:rPr>
              <a:t>toupatou</a:t>
            </a:r>
            <a:r>
              <a:rPr lang="en-US" dirty="0" smtClean="0">
                <a:latin typeface="Algerian" pitchFamily="82" charset="0"/>
              </a:rPr>
              <a:t>   </a:t>
            </a:r>
            <a:r>
              <a:rPr lang="en-US" dirty="0" err="1" smtClean="0">
                <a:latin typeface="Algerian" pitchFamily="82" charset="0"/>
              </a:rPr>
              <a:t>sou</a:t>
            </a:r>
            <a:r>
              <a:rPr lang="en-US" dirty="0" smtClean="0">
                <a:latin typeface="Algerian" pitchFamily="82" charset="0"/>
              </a:rPr>
              <a:t>   </a:t>
            </a:r>
            <a:r>
              <a:rPr lang="en-US" dirty="0" err="1" smtClean="0">
                <a:latin typeface="Algerian" pitchFamily="82" charset="0"/>
              </a:rPr>
              <a:t>latè</a:t>
            </a:r>
            <a:r>
              <a:rPr lang="en-US" dirty="0" smtClean="0">
                <a:latin typeface="Algerian" pitchFamily="82" charset="0"/>
              </a:rPr>
              <a:t>,     </a:t>
            </a:r>
          </a:p>
          <a:p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anonse</a:t>
            </a:r>
            <a:r>
              <a:rPr lang="en-US" dirty="0" smtClean="0">
                <a:latin typeface="Algerian" pitchFamily="82" charset="0"/>
              </a:rPr>
              <a:t>   Bon   </a:t>
            </a:r>
            <a:r>
              <a:rPr lang="en-US" dirty="0" err="1" smtClean="0">
                <a:latin typeface="Algerian" pitchFamily="82" charset="0"/>
              </a:rPr>
              <a:t>nouvèl</a:t>
            </a:r>
            <a:r>
              <a:rPr lang="en-US" dirty="0" smtClean="0">
                <a:latin typeface="Algerian" pitchFamily="82" charset="0"/>
              </a:rPr>
              <a:t>                         </a:t>
            </a:r>
          </a:p>
          <a:p>
            <a:r>
              <a:rPr lang="en-US" dirty="0" smtClean="0">
                <a:latin typeface="Algerian" pitchFamily="82" charset="0"/>
              </a:rPr>
              <a:t>  la  bay  tout  </a:t>
            </a:r>
            <a:r>
              <a:rPr lang="en-US" dirty="0" err="1" smtClean="0">
                <a:latin typeface="Algerian" pitchFamily="82" charset="0"/>
              </a:rPr>
              <a:t>moun</a:t>
            </a:r>
            <a:r>
              <a:rPr lang="en-US" dirty="0" smtClean="0">
                <a:latin typeface="Algerian" pitchFamily="82" charset="0"/>
              </a:rPr>
              <a:t>.  </a:t>
            </a:r>
          </a:p>
          <a:p>
            <a:endParaRPr lang="en-US" dirty="0" smtClean="0">
              <a:latin typeface="Algerian" pitchFamily="82" charset="0"/>
            </a:endParaRPr>
          </a:p>
          <a:p>
            <a:r>
              <a:rPr lang="en-US" dirty="0" smtClean="0">
                <a:latin typeface="Algerian" pitchFamily="82" charset="0"/>
              </a:rPr>
              <a:t>“Go Ye into all the world and preach the Gospel.” </a:t>
            </a:r>
          </a:p>
          <a:p>
            <a:pPr>
              <a:buNone/>
            </a:pPr>
            <a:r>
              <a:rPr lang="en-US" dirty="0" smtClean="0">
                <a:latin typeface="Algerian" pitchFamily="82" charset="0"/>
              </a:rPr>
              <a:t>          </a:t>
            </a:r>
          </a:p>
          <a:p>
            <a:pPr>
              <a:buNone/>
            </a:pP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2015 - </a:t>
            </a:r>
            <a:r>
              <a:rPr lang="en-US" dirty="0" err="1" smtClean="0"/>
              <a:t>Clausel</a:t>
            </a:r>
            <a:r>
              <a:rPr lang="en-US" dirty="0" smtClean="0"/>
              <a:t> in </a:t>
            </a:r>
            <a:r>
              <a:rPr lang="en-US" dirty="0" err="1" smtClean="0"/>
              <a:t>Ducis</a:t>
            </a:r>
            <a:r>
              <a:rPr lang="en-US" dirty="0" smtClean="0"/>
              <a:t> Saved             out of voodoo</a:t>
            </a:r>
            <a:endParaRPr lang="en-US" dirty="0"/>
          </a:p>
        </p:txBody>
      </p:sp>
      <p:pic>
        <p:nvPicPr>
          <p:cNvPr id="4" name="Content Placeholder 3" descr="IMG_0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3708" y="1143000"/>
            <a:ext cx="7498291" cy="562371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– </a:t>
            </a:r>
            <a:r>
              <a:rPr lang="en-US" dirty="0" err="1" smtClean="0"/>
              <a:t>Ducis</a:t>
            </a:r>
            <a:r>
              <a:rPr lang="en-US" dirty="0" smtClean="0"/>
              <a:t> - </a:t>
            </a:r>
            <a:r>
              <a:rPr lang="en-US" dirty="0" err="1" smtClean="0"/>
              <a:t>Menita</a:t>
            </a:r>
            <a:r>
              <a:rPr lang="en-US" dirty="0" smtClean="0"/>
              <a:t> Joseph -80 yrs</a:t>
            </a:r>
            <a:endParaRPr lang="en-US" dirty="0"/>
          </a:p>
        </p:txBody>
      </p:sp>
      <p:pic>
        <p:nvPicPr>
          <p:cNvPr id="4" name="Content Placeholder 3" descr="IMG_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7010400" cy="5257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2015 - </a:t>
            </a:r>
            <a:r>
              <a:rPr lang="en-US" dirty="0" err="1" smtClean="0"/>
              <a:t>Fonds</a:t>
            </a:r>
            <a:r>
              <a:rPr lang="en-US" dirty="0" smtClean="0"/>
              <a:t> des </a:t>
            </a:r>
            <a:r>
              <a:rPr lang="en-US" dirty="0" err="1" smtClean="0"/>
              <a:t>Bleau</a:t>
            </a:r>
            <a:r>
              <a:rPr lang="en-US" dirty="0" smtClean="0"/>
              <a:t> Evan With Pastor </a:t>
            </a:r>
            <a:r>
              <a:rPr lang="en-US" dirty="0" err="1" smtClean="0"/>
              <a:t>Labodie</a:t>
            </a:r>
            <a:r>
              <a:rPr lang="en-US" dirty="0" smtClean="0"/>
              <a:t> – 3 Accept Christ</a:t>
            </a:r>
            <a:endParaRPr lang="en-US" dirty="0"/>
          </a:p>
        </p:txBody>
      </p:sp>
      <p:pic>
        <p:nvPicPr>
          <p:cNvPr id="4" name="Content Placeholder 3" descr="IMG_0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62125" y="2047875"/>
            <a:ext cx="5410199" cy="40576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Rock for Foundation of House for Pastor Prince &amp; Family -2015</a:t>
            </a:r>
            <a:endParaRPr lang="en-US" dirty="0"/>
          </a:p>
        </p:txBody>
      </p:sp>
      <p:pic>
        <p:nvPicPr>
          <p:cNvPr id="4" name="Content Placeholder 3" descr="IMG_0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467600" cy="50292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2015 –</a:t>
            </a:r>
            <a:r>
              <a:rPr lang="en-US" dirty="0" err="1" smtClean="0"/>
              <a:t>Jorque</a:t>
            </a:r>
            <a:r>
              <a:rPr lang="en-US" dirty="0" smtClean="0"/>
              <a:t> Area - Jean</a:t>
            </a:r>
            <a:endParaRPr lang="en-US" dirty="0"/>
          </a:p>
        </p:txBody>
      </p:sp>
      <p:pic>
        <p:nvPicPr>
          <p:cNvPr id="4" name="Content Placeholder 3" descr="IMG_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315200" cy="54864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Visitation With Church Plant </a:t>
            </a:r>
            <a:r>
              <a:rPr lang="en-US" dirty="0" err="1" smtClean="0"/>
              <a:t>Chantel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Mona </a:t>
            </a:r>
            <a:r>
              <a:rPr lang="en-US" dirty="0" err="1" smtClean="0"/>
              <a:t>Fevra</a:t>
            </a:r>
            <a:r>
              <a:rPr lang="en-US" dirty="0" smtClean="0"/>
              <a:t> Accepted Christ </a:t>
            </a:r>
            <a:endParaRPr lang="en-US" dirty="0"/>
          </a:p>
        </p:txBody>
      </p:sp>
      <p:pic>
        <p:nvPicPr>
          <p:cNvPr id="4" name="Content Placeholder 3" descr="IMG_0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1292" y="1489869"/>
            <a:ext cx="7055908" cy="52919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Chantel</a:t>
            </a:r>
            <a:r>
              <a:rPr lang="en-US" dirty="0" smtClean="0"/>
              <a:t> Visitation Team – Pastor Junior,  2 Youth, Pastor Prince</a:t>
            </a:r>
            <a:endParaRPr lang="en-US" dirty="0"/>
          </a:p>
        </p:txBody>
      </p:sp>
      <p:pic>
        <p:nvPicPr>
          <p:cNvPr id="4" name="Content Placeholder 3" descr="IMG_0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4292" y="1371600"/>
            <a:ext cx="7259108" cy="54443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1/27/16 </a:t>
            </a:r>
            <a:r>
              <a:rPr lang="en-US" dirty="0" err="1" smtClean="0"/>
              <a:t>Guerda</a:t>
            </a:r>
            <a:r>
              <a:rPr lang="en-US" dirty="0" smtClean="0"/>
              <a:t> Louis Accepted Christ</a:t>
            </a:r>
            <a:endParaRPr lang="en-US" dirty="0"/>
          </a:p>
        </p:txBody>
      </p:sp>
      <p:pic>
        <p:nvPicPr>
          <p:cNvPr id="6" name="Content Placeholder 5" descr="IMG_0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8092" y="1295400"/>
            <a:ext cx="7411508" cy="55586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Evangelism With Pastor St Jean – Planting Church Past </a:t>
            </a:r>
            <a:r>
              <a:rPr lang="en-US" dirty="0" err="1" smtClean="0"/>
              <a:t>Ducis</a:t>
            </a:r>
            <a:r>
              <a:rPr lang="en-US" dirty="0" smtClean="0"/>
              <a:t> in </a:t>
            </a:r>
            <a:r>
              <a:rPr lang="en-US" dirty="0" err="1" smtClean="0"/>
              <a:t>Carriè</a:t>
            </a:r>
            <a:endParaRPr lang="en-US" dirty="0"/>
          </a:p>
        </p:txBody>
      </p:sp>
      <p:pic>
        <p:nvPicPr>
          <p:cNvPr id="4" name="Content Placeholder 3" descr="IMG_0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000" y="1828800"/>
            <a:ext cx="6654800" cy="49911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Walking to </a:t>
            </a:r>
            <a:r>
              <a:rPr lang="en-US" dirty="0" err="1" smtClean="0"/>
              <a:t>Duclair</a:t>
            </a:r>
            <a:r>
              <a:rPr lang="en-US" dirty="0" smtClean="0"/>
              <a:t> – Wordless Book -10 Children Accepted Christ</a:t>
            </a:r>
            <a:endParaRPr lang="en-US" dirty="0"/>
          </a:p>
        </p:txBody>
      </p:sp>
      <p:pic>
        <p:nvPicPr>
          <p:cNvPr id="4" name="Content Placeholder 3" descr="IMG_0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371600"/>
            <a:ext cx="7284508" cy="54633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33500" y="1028700"/>
            <a:ext cx="6400800" cy="48006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Prayer and Fasting on Mountain   - </a:t>
            </a:r>
            <a:r>
              <a:rPr lang="en-US" dirty="0" err="1" smtClean="0"/>
              <a:t>Duclair</a:t>
            </a:r>
            <a:endParaRPr lang="en-US" dirty="0"/>
          </a:p>
        </p:txBody>
      </p:sp>
      <p:pic>
        <p:nvPicPr>
          <p:cNvPr id="4" name="Content Placeholder 3" descr="IMG_04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1292" y="1447800"/>
            <a:ext cx="7132108" cy="53490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Pastor </a:t>
            </a:r>
            <a:r>
              <a:rPr lang="en-US" dirty="0" err="1" smtClean="0"/>
              <a:t>Branche</a:t>
            </a:r>
            <a:r>
              <a:rPr lang="en-US" dirty="0" smtClean="0"/>
              <a:t> d </a:t>
            </a:r>
            <a:r>
              <a:rPr lang="en-US" dirty="0" err="1" smtClean="0"/>
              <a:t>Homme</a:t>
            </a:r>
            <a:r>
              <a:rPr lang="en-US" dirty="0" smtClean="0"/>
              <a:t> invited us to go Evan in </a:t>
            </a:r>
            <a:r>
              <a:rPr lang="en-US" dirty="0" err="1" smtClean="0"/>
              <a:t>Coteaux</a:t>
            </a:r>
            <a:r>
              <a:rPr lang="en-US" dirty="0" smtClean="0"/>
              <a:t> with Him</a:t>
            </a:r>
            <a:endParaRPr lang="en-US" dirty="0"/>
          </a:p>
        </p:txBody>
      </p:sp>
      <p:pic>
        <p:nvPicPr>
          <p:cNvPr id="4" name="Content Placeholder 3" descr="IMG_0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466850"/>
            <a:ext cx="7086600" cy="53149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33500" y="1028700"/>
            <a:ext cx="6400800" cy="48006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66424" cy="588248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Husband Accept Christ – Wife Said She Will Wait to See if it is Real</a:t>
            </a:r>
            <a:endParaRPr lang="en-US" dirty="0"/>
          </a:p>
        </p:txBody>
      </p:sp>
      <p:pic>
        <p:nvPicPr>
          <p:cNvPr id="4" name="Content Placeholder 3" descr="IMG_0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4693" y="2065846"/>
            <a:ext cx="5387093" cy="404032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Evan With Church in Camp Perrin – Youth in Middle Accepted Christ</a:t>
            </a:r>
            <a:endParaRPr lang="en-US" dirty="0"/>
          </a:p>
        </p:txBody>
      </p:sp>
      <p:pic>
        <p:nvPicPr>
          <p:cNvPr id="4" name="Content Placeholder 3" descr="IMG_0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95400"/>
            <a:ext cx="7360708" cy="55205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 did These 9 Children With Wordless Book</a:t>
            </a:r>
            <a:endParaRPr lang="en-US" dirty="0"/>
          </a:p>
        </p:txBody>
      </p:sp>
      <p:pic>
        <p:nvPicPr>
          <p:cNvPr id="4" name="Content Placeholder 3" descr="IMG_0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143000"/>
            <a:ext cx="7543800" cy="56578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Back to  </a:t>
            </a:r>
            <a:r>
              <a:rPr lang="en-US" dirty="0" err="1" smtClean="0"/>
              <a:t>Chantel</a:t>
            </a:r>
            <a:r>
              <a:rPr lang="en-US" dirty="0" smtClean="0"/>
              <a:t> – </a:t>
            </a:r>
            <a:r>
              <a:rPr lang="en-US" dirty="0" err="1" smtClean="0"/>
              <a:t>Alius</a:t>
            </a:r>
            <a:r>
              <a:rPr lang="en-US" dirty="0" smtClean="0"/>
              <a:t> </a:t>
            </a:r>
            <a:r>
              <a:rPr lang="en-US" dirty="0" err="1" smtClean="0"/>
              <a:t>Oracius</a:t>
            </a:r>
            <a:r>
              <a:rPr lang="en-US" dirty="0" smtClean="0"/>
              <a:t> </a:t>
            </a:r>
            <a:r>
              <a:rPr lang="en-US" dirty="0" err="1" smtClean="0"/>
              <a:t>Accpted</a:t>
            </a:r>
            <a:r>
              <a:rPr lang="en-US" dirty="0" smtClean="0"/>
              <a:t> Christ on 2</a:t>
            </a:r>
            <a:r>
              <a:rPr lang="en-US" baseline="30000" dirty="0" smtClean="0"/>
              <a:t>nd</a:t>
            </a:r>
            <a:r>
              <a:rPr lang="en-US" dirty="0" smtClean="0"/>
              <a:t> Visit</a:t>
            </a:r>
            <a:endParaRPr lang="en-US" dirty="0"/>
          </a:p>
        </p:txBody>
      </p:sp>
      <p:pic>
        <p:nvPicPr>
          <p:cNvPr id="4" name="Content Placeholder 3" descr="IMG_06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1" y="1447800"/>
            <a:ext cx="7137399" cy="535304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Chantel</a:t>
            </a:r>
            <a:r>
              <a:rPr lang="en-US" dirty="0" smtClean="0"/>
              <a:t> – </a:t>
            </a:r>
            <a:r>
              <a:rPr lang="en-US" dirty="0" err="1" smtClean="0"/>
              <a:t>Privert</a:t>
            </a:r>
            <a:r>
              <a:rPr lang="en-US" dirty="0" smtClean="0"/>
              <a:t> Gerald &amp; </a:t>
            </a:r>
            <a:r>
              <a:rPr lang="en-US" dirty="0" err="1" smtClean="0"/>
              <a:t>Emanie</a:t>
            </a:r>
            <a:r>
              <a:rPr lang="en-US" dirty="0" smtClean="0"/>
              <a:t> Lima – 83 Accept Christ on 2</a:t>
            </a:r>
            <a:r>
              <a:rPr lang="en-US" baseline="30000" dirty="0" smtClean="0"/>
              <a:t>nd</a:t>
            </a:r>
            <a:r>
              <a:rPr lang="en-US" dirty="0" smtClean="0"/>
              <a:t> Visit</a:t>
            </a:r>
            <a:endParaRPr lang="en-US" dirty="0"/>
          </a:p>
        </p:txBody>
      </p:sp>
      <p:pic>
        <p:nvPicPr>
          <p:cNvPr id="4" name="Content Placeholder 3" descr="IMG_0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05001" y="1981199"/>
            <a:ext cx="5486400" cy="411480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Pastor Prince Presents Gospel</a:t>
            </a:r>
            <a:endParaRPr lang="en-US" dirty="0"/>
          </a:p>
        </p:txBody>
      </p:sp>
      <p:pic>
        <p:nvPicPr>
          <p:cNvPr id="4" name="Content Placeholder 3" descr="IMG_0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625290" cy="571896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Family Group This Young Man Accepted Christ</a:t>
            </a:r>
            <a:endParaRPr lang="en-US" dirty="0"/>
          </a:p>
        </p:txBody>
      </p:sp>
      <p:pic>
        <p:nvPicPr>
          <p:cNvPr id="4" name="Content Placeholder 3" descr="IMG_0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19200"/>
            <a:ext cx="7467600" cy="5600700"/>
          </a:xfrm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Prince Praises God </a:t>
            </a:r>
            <a:endParaRPr lang="en-US" dirty="0"/>
          </a:p>
        </p:txBody>
      </p:sp>
      <p:pic>
        <p:nvPicPr>
          <p:cNvPr id="4" name="Content Placeholder 3" descr="IMG_0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1384" y="1524000"/>
            <a:ext cx="7268216" cy="52538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592</Words>
  <Application>Microsoft Office PowerPoint</Application>
  <PresentationFormat>On-screen Show (4:3)</PresentationFormat>
  <Paragraphs>82</Paragraphs>
  <Slides>86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HAITIANS HELPING HAITIANS</vt:lpstr>
      <vt:lpstr>Assembly of Redeemed of Jesus Christ Ka-Houck - 2014</vt:lpstr>
      <vt:lpstr>Create Front of Church</vt:lpstr>
      <vt:lpstr>Pastor Prince</vt:lpstr>
      <vt:lpstr>2015 - Finished Outside of Church</vt:lpstr>
      <vt:lpstr>2016 – Church  Paint Project</vt:lpstr>
      <vt:lpstr>Rock for Foundation of House for Pastor Prince &amp; Family -2015</vt:lpstr>
      <vt:lpstr>Slide 8</vt:lpstr>
      <vt:lpstr>Mrs. Prince Praises God </vt:lpstr>
      <vt:lpstr>Roche-a-Bateau Church Needs Help to Finish Structure - 2016</vt:lpstr>
      <vt:lpstr>Pastor Mercieux – 2nd from Right</vt:lpstr>
      <vt:lpstr>Prayer &amp; Fasting - Prayer for Healing</vt:lpstr>
      <vt:lpstr>Slide 13</vt:lpstr>
      <vt:lpstr>Slide 14</vt:lpstr>
      <vt:lpstr>Slide 15</vt:lpstr>
      <vt:lpstr>Slide 16</vt:lpstr>
      <vt:lpstr>Work on Roof</vt:lpstr>
      <vt:lpstr>Finish Front of Church</vt:lpstr>
      <vt:lpstr>Slide 19</vt:lpstr>
      <vt:lpstr>Use Tarp to Finish Roof</vt:lpstr>
      <vt:lpstr>2015 – Church Plant – Chantel</vt:lpstr>
      <vt:lpstr>2016 - We Contribute 3 Pews</vt:lpstr>
      <vt:lpstr>Pastor Oles</vt:lpstr>
      <vt:lpstr>2016 – Another church Plant in Chantel – Pastor St. Jean</vt:lpstr>
      <vt:lpstr>2016 – Church Plant in Beaumont near Jeremie</vt:lpstr>
      <vt:lpstr>They are So Happy to Have a Church in Their Area</vt:lpstr>
      <vt:lpstr>Pastor Richmond</vt:lpstr>
      <vt:lpstr>Beaumont – Outside Church Structure</vt:lpstr>
      <vt:lpstr>Wesleyan Church – On Main Road</vt:lpstr>
      <vt:lpstr>Church Needs Paint and a New Roof</vt:lpstr>
      <vt:lpstr>2016 – Crusade Church – Finished Inside; Outside Needs Cement Work</vt:lpstr>
      <vt:lpstr>2015 – Fonds des Bleau Church Needs Roof and Structural Repair</vt:lpstr>
      <vt:lpstr>Pastor Labodie</vt:lpstr>
      <vt:lpstr>Church East of Fonds des Bleau</vt:lpstr>
      <vt:lpstr>Slide 35</vt:lpstr>
      <vt:lpstr>Pastor and Church Leaders Want Help to Finish Church</vt:lpstr>
      <vt:lpstr>2016 – Camp Perrin Mountain Church</vt:lpstr>
      <vt:lpstr>25 Members Go on Evangelism With Us</vt:lpstr>
      <vt:lpstr>We Give Instruction in Evangelism</vt:lpstr>
      <vt:lpstr>Rained Out – So Had Prayer for Healing</vt:lpstr>
      <vt:lpstr>Slide 41</vt:lpstr>
      <vt:lpstr>Slide 42</vt:lpstr>
      <vt:lpstr>Slide 43</vt:lpstr>
      <vt:lpstr>Slide 44</vt:lpstr>
      <vt:lpstr>2016 - Bethel Haiti Team Put Roof on Church for Maxon - Testimonies</vt:lpstr>
      <vt:lpstr>2015 - Pastor Colbert &amp; Leaders – Beraud Church of God </vt:lpstr>
      <vt:lpstr>2015 – Pastor Colbert – Finish Foundation for Church Building</vt:lpstr>
      <vt:lpstr>Block Made for Church Building</vt:lpstr>
      <vt:lpstr>2016 – The Walls are Up – Need Roof</vt:lpstr>
      <vt:lpstr>Rooms for Visiting Missionaries in Back of Beraud Church of God</vt:lpstr>
      <vt:lpstr>Church in St Jean Area Needs Bigger Building for Church &amp; School </vt:lpstr>
      <vt:lpstr>It is Next to Site of New High School; Pastor Lamarr’s Wedding </vt:lpstr>
      <vt:lpstr>Baptist Church of Labie – Next Road </vt:lpstr>
      <vt:lpstr>Slide 54</vt:lpstr>
      <vt:lpstr>Needs Help to Build Church on  Foundation </vt:lpstr>
      <vt:lpstr>2016 - Nazarene Church in Overhang of Member’s Home</vt:lpstr>
      <vt:lpstr>They Need Help to Build Church.</vt:lpstr>
      <vt:lpstr>Pastor Mathieu at Site of Proposed Nazarene Church</vt:lpstr>
      <vt:lpstr>Church Building Across the River</vt:lpstr>
      <vt:lpstr>In Great Disrepair</vt:lpstr>
      <vt:lpstr>Small Congregation – Not able to do Repair </vt:lpstr>
      <vt:lpstr>Just Down the Road from This Church</vt:lpstr>
      <vt:lpstr>Church in Platon – Turning From Error in Doctrine Needed Instruction</vt:lpstr>
      <vt:lpstr>Slide 64</vt:lpstr>
      <vt:lpstr>Providing Instruction in Small Church in Les Anglais</vt:lpstr>
      <vt:lpstr>Haitians Accepting Christ</vt:lpstr>
      <vt:lpstr>2015 - Clausel in Ducis Saved             out of voodoo</vt:lpstr>
      <vt:lpstr>2015 – Ducis - Menita Joseph -80 yrs</vt:lpstr>
      <vt:lpstr>2015 - Fonds des Bleau Evan With Pastor Labodie – 3 Accept Christ</vt:lpstr>
      <vt:lpstr>2015 –Jorque Area - Jean</vt:lpstr>
      <vt:lpstr>Visitation With Church Plant Chantel Mona Fevra Accepted Christ </vt:lpstr>
      <vt:lpstr>Chantel Visitation Team – Pastor Junior,  2 Youth, Pastor Prince</vt:lpstr>
      <vt:lpstr>1/27/16 Guerda Louis Accepted Christ</vt:lpstr>
      <vt:lpstr>Evangelism With Pastor St Jean – Planting Church Past Ducis in Carriè</vt:lpstr>
      <vt:lpstr>Walking to Duclair – Wordless Book -10 Children Accepted Christ</vt:lpstr>
      <vt:lpstr>Slide 76</vt:lpstr>
      <vt:lpstr>Prayer and Fasting on Mountain   - Duclair</vt:lpstr>
      <vt:lpstr>Pastor Branche d Homme invited us to go Evan in Coteaux with Him</vt:lpstr>
      <vt:lpstr>Slide 79</vt:lpstr>
      <vt:lpstr>Husband Accept Christ – Wife Said She Will Wait to See if it is Real</vt:lpstr>
      <vt:lpstr>Evan With Church in Camp Perrin – Youth in Middle Accepted Christ</vt:lpstr>
      <vt:lpstr>As did These 9 Children With Wordless Book</vt:lpstr>
      <vt:lpstr> Back to  Chantel – Alius Oracius Accpted Christ on 2nd Visit</vt:lpstr>
      <vt:lpstr>Chantel – Privert Gerald &amp; Emanie Lima – 83 Accept Christ on 2nd Visit</vt:lpstr>
      <vt:lpstr>Pastor Prince Presents Gospel</vt:lpstr>
      <vt:lpstr>In a Family Group This Young Man Accepted Christ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in Haiti needs help</dc:title>
  <dc:creator>Mary Davis</dc:creator>
  <cp:lastModifiedBy>Mary Davis</cp:lastModifiedBy>
  <cp:revision>49</cp:revision>
  <dcterms:created xsi:type="dcterms:W3CDTF">2016-05-22T22:30:00Z</dcterms:created>
  <dcterms:modified xsi:type="dcterms:W3CDTF">2016-06-01T21:46:21Z</dcterms:modified>
</cp:coreProperties>
</file>